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6" r:id="rId4"/>
    <p:sldId id="259" r:id="rId5"/>
    <p:sldId id="262" r:id="rId6"/>
    <p:sldId id="261" r:id="rId7"/>
    <p:sldId id="263" r:id="rId8"/>
    <p:sldId id="265" r:id="rId9"/>
    <p:sldId id="278" r:id="rId10"/>
    <p:sldId id="294" r:id="rId11"/>
    <p:sldId id="266" r:id="rId12"/>
    <p:sldId id="267" r:id="rId13"/>
    <p:sldId id="268" r:id="rId14"/>
    <p:sldId id="269" r:id="rId15"/>
    <p:sldId id="270" r:id="rId16"/>
    <p:sldId id="298" r:id="rId17"/>
    <p:sldId id="305" r:id="rId18"/>
    <p:sldId id="295" r:id="rId19"/>
    <p:sldId id="273" r:id="rId20"/>
    <p:sldId id="275" r:id="rId21"/>
    <p:sldId id="297" r:id="rId22"/>
    <p:sldId id="276" r:id="rId23"/>
    <p:sldId id="277" r:id="rId24"/>
    <p:sldId id="280" r:id="rId25"/>
    <p:sldId id="299" r:id="rId26"/>
    <p:sldId id="281" r:id="rId27"/>
    <p:sldId id="284" r:id="rId28"/>
    <p:sldId id="285" r:id="rId29"/>
    <p:sldId id="286" r:id="rId30"/>
    <p:sldId id="287" r:id="rId31"/>
    <p:sldId id="301" r:id="rId32"/>
    <p:sldId id="288" r:id="rId33"/>
    <p:sldId id="290" r:id="rId34"/>
    <p:sldId id="307" r:id="rId35"/>
    <p:sldId id="306" r:id="rId36"/>
    <p:sldId id="308" r:id="rId37"/>
    <p:sldId id="31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2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korabley.net/_nw/0/24915969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МБОУ «Дачная средняя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общеобразовательная школа»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M:\9 мая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6912768" cy="518457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 smtClean="0"/>
              <a:t>АКАДЕМИК РОССИЙСКОЙ ГЛУБИНКИ</a:t>
            </a:r>
            <a:br>
              <a:rPr lang="ru-RU" sz="2800" b="1" dirty="0" smtClean="0"/>
            </a:br>
            <a:r>
              <a:rPr lang="ru-RU" sz="2800" b="1" dirty="0" err="1" smtClean="0"/>
              <a:t>Каблов</a:t>
            </a:r>
            <a:r>
              <a:rPr lang="ru-RU" sz="2800" b="1" dirty="0" smtClean="0"/>
              <a:t> Евгений Николаевич</a:t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 smtClean="0"/>
          </a:p>
        </p:txBody>
      </p:sp>
      <p:pic>
        <p:nvPicPr>
          <p:cNvPr id="3075" name="Picture 5" descr="Scan10054"/>
          <p:cNvPicPr>
            <a:picLocks noChangeAspect="1" noChangeArrowheads="1"/>
          </p:cNvPicPr>
          <p:nvPr/>
        </p:nvPicPr>
        <p:blipFill>
          <a:blip r:embed="rId2" cstate="print"/>
          <a:srcRect t="4946" r="13272"/>
          <a:stretch>
            <a:fillRect/>
          </a:stretch>
        </p:blipFill>
        <p:spPr bwMode="auto">
          <a:xfrm>
            <a:off x="1042988" y="1340768"/>
            <a:ext cx="6121300" cy="468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Scan10054"/>
          <p:cNvPicPr>
            <a:picLocks noChangeAspect="1" noChangeArrowheads="1"/>
          </p:cNvPicPr>
          <p:nvPr/>
        </p:nvPicPr>
        <p:blipFill>
          <a:blip r:embed="rId2" cstate="print"/>
          <a:srcRect t="8766" r="13280"/>
          <a:stretch>
            <a:fillRect/>
          </a:stretch>
        </p:blipFill>
        <p:spPr bwMode="auto">
          <a:xfrm>
            <a:off x="1043608" y="1556792"/>
            <a:ext cx="6120680" cy="449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Директор ВИАМ</a:t>
            </a:r>
            <a:b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i="1" dirty="0" err="1" smtClean="0">
                <a:solidFill>
                  <a:schemeClr val="accent2">
                    <a:lumMod val="50000"/>
                  </a:schemeClr>
                </a:solidFill>
              </a:rPr>
              <a:t>Каблов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Евгений Николаевич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image (5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420888"/>
            <a:ext cx="4698877" cy="2781735"/>
          </a:xfrm>
          <a:prstGeom prst="ellipse">
            <a:avLst/>
          </a:prstGeom>
          <a:ln w="5715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2050" name="Picture 2" descr="C:\Documents and Settings\Admin\Рабочий стол\Такуш\ученик года\учение 2016\20160127_0928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3075"/>
          <a:stretch>
            <a:fillRect/>
          </a:stretch>
        </p:blipFill>
        <p:spPr bwMode="auto">
          <a:xfrm>
            <a:off x="4788024" y="2420888"/>
            <a:ext cx="3845249" cy="29992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Наши самолеты сражаются с ИГИЛ</a:t>
            </a:r>
            <a:endParaRPr lang="ru-RU" dirty="0"/>
          </a:p>
        </p:txBody>
      </p:sp>
      <p:pic>
        <p:nvPicPr>
          <p:cNvPr id="5" name="Содержимое 4" descr="img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7" y="1844824"/>
            <a:ext cx="4176465" cy="4392488"/>
          </a:xfrm>
        </p:spPr>
      </p:pic>
      <p:pic>
        <p:nvPicPr>
          <p:cNvPr id="1026" name="Picture 2" descr="C:\Users\SSS\Desktop\ученик года 2016\су 27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16832"/>
            <a:ext cx="4316288" cy="4248472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Россия</a:t>
            </a:r>
            <a:br>
              <a:rPr lang="ru-RU" dirty="0" smtClean="0"/>
            </a:br>
            <a:r>
              <a:rPr lang="ru-RU" dirty="0" smtClean="0"/>
              <a:t> от Калининграда</a:t>
            </a:r>
            <a:br>
              <a:rPr lang="ru-RU" dirty="0" smtClean="0"/>
            </a:br>
            <a:r>
              <a:rPr lang="ru-RU" dirty="0" smtClean="0"/>
              <a:t> до огненных Курил</a:t>
            </a:r>
            <a:endParaRPr lang="ru-RU" dirty="0"/>
          </a:p>
        </p:txBody>
      </p:sp>
      <p:pic>
        <p:nvPicPr>
          <p:cNvPr id="5" name="Содержимое 4" descr="index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772816"/>
            <a:ext cx="3600400" cy="3600400"/>
          </a:xfrm>
        </p:spPr>
      </p:pic>
      <p:pic>
        <p:nvPicPr>
          <p:cNvPr id="6" name="Содержимое 5" descr="0002-hdf707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7544" y="1772816"/>
            <a:ext cx="4038600" cy="3600400"/>
          </a:xfrm>
        </p:spPr>
      </p:pic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Сохранить красу земную!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Должен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я,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и должен ты!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643150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843881"/>
            <a:ext cx="4038600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Documents and Settings\Admin\Рабочий стол\Такуш\ученик года\учение 2016\beautiful-black-butterfly-cute-delicate-Favim.com-4200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44824"/>
            <a:ext cx="4038600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Посадка саженцев сосны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C:\Documents and Settings\Admin\Рабочий стол\Такуш\экология фото\mordovij%202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72816"/>
            <a:ext cx="3239690" cy="4319587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Documents and Settings\Admin\Рабочий стол\Такуш\ученик года\ученик года 2016\посадка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4800534" cy="36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Click="0" advTm="3000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Зелёная весна - 2015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218" name="Picture 2" descr="C:\Documents and Settings\Admin\Рабочий стол\Такуш\ученик года\ученик года 2016\20160114_134435.jpg"/>
          <p:cNvPicPr>
            <a:picLocks noChangeAspect="1" noChangeArrowheads="1"/>
          </p:cNvPicPr>
          <p:nvPr/>
        </p:nvPicPr>
        <p:blipFill>
          <a:blip r:embed="rId2" cstate="print"/>
          <a:srcRect l="5445" t="2865" r="8596"/>
          <a:stretch>
            <a:fillRect/>
          </a:stretch>
        </p:blipFill>
        <p:spPr bwMode="auto">
          <a:xfrm>
            <a:off x="683568" y="1412776"/>
            <a:ext cx="7200800" cy="4882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dmin\Рабочий стол\Такуш\ученик года\учение 2016\6fsgab0bC9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534181" cy="61982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</a:rPr>
              <a:t>Уход за родником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M:\слёт ШЛ 10 ctyn\фото родник\DSCN0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4320480" cy="3240360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099" name="Picture 3" descr="M:\слёт ШЛ 10 ctyn\фото родник\DSCN03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24944"/>
            <a:ext cx="4108417" cy="3081313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advClick="0" advTm="3000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Сохраним Россию!</a:t>
            </a:r>
            <a:endParaRPr lang="ru-RU" dirty="0"/>
          </a:p>
        </p:txBody>
      </p:sp>
      <p:pic>
        <p:nvPicPr>
          <p:cNvPr id="5122" name="Picture 2" descr="C:\Documents and Settings\Admin\Рабочий стол\Такуш\ученик года\учение 2016\image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5328592" cy="3996444"/>
          </a:xfrm>
          <a:prstGeom prst="rect">
            <a:avLst/>
          </a:prstGeom>
          <a:noFill/>
        </p:spPr>
      </p:pic>
      <p:pic>
        <p:nvPicPr>
          <p:cNvPr id="5123" name="Picture 3" descr="C:\Documents and Settings\Admin\Рабочий стол\Такуш\ученик года\учение 2016\image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708920"/>
            <a:ext cx="6028928" cy="390349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Бегунова </a:t>
            </a: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Вера, </a:t>
            </a: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ученица 11 класса</a:t>
            </a:r>
            <a:b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МБОУ «Дачная СОШ»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7c7bCtcGI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700808"/>
            <a:ext cx="3219871" cy="454906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C:\Documents and Settings\Admin\Рабочий стол\Такуш\ученик года\учение 2016\20160127_0926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0990" r="24209"/>
          <a:stretch>
            <a:fillRect/>
          </a:stretch>
        </p:blipFill>
        <p:spPr bwMode="auto">
          <a:xfrm>
            <a:off x="4572000" y="1700808"/>
            <a:ext cx="3994549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advClick="0" advTm="10000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Метель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14990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988840"/>
            <a:ext cx="4038600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Содержимое 5" descr="116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4746" y="1988840"/>
            <a:ext cx="4177862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Помощь </a:t>
            </a:r>
            <a:r>
              <a:rPr lang="ru-RU" sz="3600" dirty="0" smtClean="0"/>
              <a:t>ветеранам войны и труда  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dirty="0" smtClean="0"/>
              <a:t>в уборке снега</a:t>
            </a:r>
            <a:endParaRPr lang="ru-RU" sz="3600" dirty="0"/>
          </a:p>
        </p:txBody>
      </p:sp>
      <p:pic>
        <p:nvPicPr>
          <p:cNvPr id="8" name="Содержимое 4" descr="qBuUa7j0WI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600200"/>
            <a:ext cx="3005206" cy="5014212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194" name="Picture 2" descr="M:\Конкин. 70-летие победы\20150225_1535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-410" r="19853"/>
          <a:stretch>
            <a:fillRect/>
          </a:stretch>
        </p:blipFill>
        <p:spPr bwMode="auto">
          <a:xfrm>
            <a:off x="4139952" y="2276872"/>
            <a:ext cx="4789710" cy="3600400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3000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С маленькой капельки берут начало большие реки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4536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3744416" cy="387243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image (9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1844824"/>
            <a:ext cx="4038600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Click="0" advTm="8000">
    <p:cover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Уборка парка</a:t>
            </a:r>
            <a:endParaRPr lang="ru-RU" dirty="0"/>
          </a:p>
        </p:txBody>
      </p:sp>
      <p:pic>
        <p:nvPicPr>
          <p:cNvPr id="6" name="Содержимое 5" descr="Изображение 07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60" y="1700808"/>
            <a:ext cx="4038600" cy="4392488"/>
          </a:xfrm>
        </p:spPr>
      </p:pic>
      <p:pic>
        <p:nvPicPr>
          <p:cNvPr id="10242" name="Picture 2" descr="C:\Documents and Settings\Admin\Рабочий стол\Такуш\ученик года\ученик года 2016\Изображение 0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4800765" cy="43924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Мы любим трудиться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Работа на пришкольном</a:t>
            </a:r>
          </a:p>
          <a:p>
            <a:pPr algn="ctr"/>
            <a:r>
              <a:rPr lang="ru-RU" dirty="0" smtClean="0"/>
              <a:t>участке</a:t>
            </a:r>
            <a:endParaRPr lang="ru-RU" dirty="0"/>
          </a:p>
        </p:txBody>
      </p:sp>
      <p:pic>
        <p:nvPicPr>
          <p:cNvPr id="11266" name="Picture 2" descr="C:\Documents and Settings\Admin\Рабочий стол\Такуш\ученик года\ученик года 2016\PIC_01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Очищается берег пруда</a:t>
            </a:r>
            <a:endParaRPr lang="ru-RU" dirty="0"/>
          </a:p>
        </p:txBody>
      </p:sp>
      <p:pic>
        <p:nvPicPr>
          <p:cNvPr id="11267" name="Picture 3" descr="C:\Documents and Settings\Admin\Рабочий стол\Такуш\ученик года\ученик года 2016\PIC_022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3140968"/>
            <a:ext cx="4041775" cy="303133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Бегунова Вера в составе команды «Удачница» на чемпионате Мордовии по мини-футболу </a:t>
            </a:r>
            <a:endParaRPr lang="ru-RU" sz="36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Documents and Settings\Admin\Рабочий стол\Такуш\ученик года\ученик года 2016\фото выставка Наз В.П\705S6OMVj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4316358" cy="2952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13315" name="Picture 3" descr="C:\Documents and Settings\Admin\Рабочий стол\Такуш\ученик года\ученик года 2016\фото выставка Наз В.П\86bTzLTj0B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24944"/>
            <a:ext cx="4038600" cy="30276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ransition advClick="0" advTm="2000">
    <p:cover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Путеводная звезда</a:t>
            </a:r>
            <a:endParaRPr lang="ru-RU" dirty="0"/>
          </a:p>
        </p:txBody>
      </p:sp>
      <p:pic>
        <p:nvPicPr>
          <p:cNvPr id="16386" name="Picture 2" descr="C:\Documents and Settings\Admin\Рабочий стол\Такуш\ученик года\учение 2016\77875_10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844824"/>
            <a:ext cx="4254516" cy="28377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7" name="Picture 3" descr="C:\Documents and Settings\Admin\Рабочий стол\Такуш\ученик года\учение 2016\i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08475"/>
            <a:ext cx="4543742" cy="29976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  <p:transition advClick="0" advTm="13000">
    <p:pull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Пенье птичье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Содержимое 5" descr="37188_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556792"/>
            <a:ext cx="6120680" cy="4930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checke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Ведь в малом кроется </a:t>
            </a:r>
            <a:r>
              <a:rPr lang="ru-RU" b="1" i="1" dirty="0" smtClean="0">
                <a:solidFill>
                  <a:srgbClr val="7030A0"/>
                </a:solidFill>
              </a:rPr>
              <a:t>Величие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Documents and Settings\Admin\Рабочий стол\Такуш\ученик года\ученик года 2016\DSC00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25724"/>
            <a:ext cx="7376368" cy="5532276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6000">
    <p:whee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Беречь Россию – я готов!</a:t>
            </a:r>
            <a:endParaRPr lang="ru-RU" dirty="0"/>
          </a:p>
        </p:txBody>
      </p:sp>
      <p:pic>
        <p:nvPicPr>
          <p:cNvPr id="5" name="Содержимое 4" descr="armiya_87897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772816"/>
            <a:ext cx="6768752" cy="4537075"/>
          </a:xfrm>
        </p:spPr>
      </p:pic>
    </p:spTree>
  </p:cSld>
  <p:clrMapOvr>
    <a:masterClrMapping/>
  </p:clrMapOvr>
  <p:transition advClick="0" advTm="400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знаний</a:t>
            </a:r>
            <a:endParaRPr lang="ru-RU" dirty="0"/>
          </a:p>
        </p:txBody>
      </p:sp>
      <p:pic>
        <p:nvPicPr>
          <p:cNvPr id="6" name="Picture 2" descr="C:\Documents and Settings\Admin\Рабочий стол\Такуш\ученик года\учение 2016\Rs_HlfJglsk.jpg"/>
          <p:cNvPicPr>
            <a:picLocks noChangeAspect="1" noChangeArrowheads="1"/>
          </p:cNvPicPr>
          <p:nvPr/>
        </p:nvPicPr>
        <p:blipFill>
          <a:blip r:embed="rId2" cstate="print"/>
          <a:srcRect t="1745" r="18787"/>
          <a:stretch>
            <a:fillRect/>
          </a:stretch>
        </p:blipFill>
        <p:spPr bwMode="auto">
          <a:xfrm>
            <a:off x="1259632" y="1268760"/>
            <a:ext cx="6264696" cy="50390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Сохранить поселок Дачный – я готов!</a:t>
            </a:r>
            <a:endParaRPr lang="ru-RU" sz="3600" dirty="0"/>
          </a:p>
        </p:txBody>
      </p:sp>
      <p:pic>
        <p:nvPicPr>
          <p:cNvPr id="15362" name="Picture 2" descr="C:\Documents and Settings\Admin\Рабочий стол\Такуш\ученик года\учение 2016\image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8128000" cy="49202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Людей сердечно уважать,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радушно в гости приглашать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Documents and Settings\Admin\Рабочий стол\Такуш\ученик года\ученик года 2016\фото выставка Наз В.П\DSCN9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6552728" cy="4915101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4000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– гражданин России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bHNzEVm9E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412776"/>
            <a:ext cx="3384376" cy="522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advClick="0" advTm="1000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Берегите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Россию !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C:\Documents and Settings\Admin\Рабочий стол\Такуш\ученик года\ученик года 2016\фото выставка Наз В.П\Изображение 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04776"/>
            <a:ext cx="6984776" cy="523838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Admin\Рабочий стол\Такуш\ученик года\учение 2016\image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503957"/>
            <a:ext cx="8558128" cy="566641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blinds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Жизнь прекрасна!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Documents and Settings\Admin\Рабочий стол\Такуш\ученик года\учение 2016\QENjrcv8zX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464048" cy="5201151"/>
          </a:xfrm>
          <a:prstGeom prst="roundRect">
            <a:avLst>
              <a:gd name="adj" fmla="val 11111"/>
            </a:avLst>
          </a:prstGeom>
          <a:ln w="762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124" name="Picture 4" descr="C:\Documents and Settings\Admin\Рабочий стол\Такуш\ученик года\ученик года 2016\20150911_145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067541" cy="5112568"/>
          </a:xfrm>
          <a:prstGeom prst="roundRect">
            <a:avLst>
              <a:gd name="adj" fmla="val 11111"/>
            </a:avLst>
          </a:prstGeom>
          <a:ln w="762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advClick="0" advTm="2000">
    <p:comb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Такуш\ученик года\учение 2016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Берегите Россию!</a:t>
            </a:r>
            <a:endParaRPr lang="ru-RU" dirty="0"/>
          </a:p>
        </p:txBody>
      </p:sp>
      <p:pic>
        <p:nvPicPr>
          <p:cNvPr id="8" name="Picture 2" descr="C:\Documents and Settings\Admin\Рабочий стол\ФОТКИ\lRHgsLoddx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ln w="88900" cap="sq" cmpd="thickThin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Picture 5" descr="C:\Documents and Settings\Admin\Рабочий стол\ФОТКИ\x_76ccbf0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7152" y="2564904"/>
            <a:ext cx="3934799" cy="3168352"/>
          </a:xfrm>
          <a:prstGeom prst="rect">
            <a:avLst/>
          </a:prstGeom>
          <a:ln w="76200" cap="sq" cmpd="thickThin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69465623"/>
      </p:ext>
    </p:extLst>
  </p:cSld>
  <p:clrMapOvr>
    <a:masterClrMapping/>
  </p:clrMapOvr>
  <p:transition advClick="0" advTm="17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Защита Отечества – почётная обязанность гражданина России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Admin\Рабочий стол\Такуш\ученик года\учение 2016\image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7812360" cy="51919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Конституция России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/>
              <a:t>Статья 59. Защита Отечества является долгом и обязанностью гражданина...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  1. Защита Отечества является долгом и обязанностью гражданина Российской Федерации.</a:t>
            </a:r>
          </a:p>
          <a:p>
            <a:r>
              <a:rPr lang="ru-RU" dirty="0" smtClean="0"/>
              <a:t>2. Гражданин Российской Федерации несет военную службу в соответствии с федеральным законом.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 descr="55ecb5c9b17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522712"/>
            <a:ext cx="3095329" cy="4725694"/>
          </a:xfrm>
          <a:prstGeom prst="rect">
            <a:avLst/>
          </a:prstGeom>
        </p:spPr>
      </p:pic>
    </p:spTree>
  </p:cSld>
  <p:clrMapOvr>
    <a:masterClrMapping/>
  </p:clrMapOvr>
  <p:transition advClick="0" advTm="9000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Почетный караул</a:t>
            </a:r>
            <a:br>
              <a:rPr lang="ru-RU" dirty="0" smtClean="0"/>
            </a:br>
            <a:r>
              <a:rPr lang="ru-RU" dirty="0" smtClean="0"/>
              <a:t>у Знамени Победы</a:t>
            </a:r>
            <a:endParaRPr lang="ru-RU" dirty="0"/>
          </a:p>
        </p:txBody>
      </p:sp>
      <p:pic>
        <p:nvPicPr>
          <p:cNvPr id="3" name="Рисунок 2" descr="20160114_13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44824"/>
            <a:ext cx="5004048" cy="2934391"/>
          </a:xfrm>
          <a:prstGeom prst="rect">
            <a:avLst/>
          </a:prstGeom>
        </p:spPr>
      </p:pic>
      <p:pic>
        <p:nvPicPr>
          <p:cNvPr id="12290" name="Picture 2" descr="C:\Documents and Settings\Admin\Рабочий стол\Такуш\ученик года\ученик года 2016\20160114_134525.jpg"/>
          <p:cNvPicPr>
            <a:picLocks noChangeAspect="1" noChangeArrowheads="1"/>
          </p:cNvPicPr>
          <p:nvPr/>
        </p:nvPicPr>
        <p:blipFill>
          <a:blip r:embed="rId3" cstate="print"/>
          <a:srcRect l="18683" t="4016" r="24690"/>
          <a:stretch>
            <a:fillRect/>
          </a:stretch>
        </p:blipFill>
        <p:spPr bwMode="auto">
          <a:xfrm>
            <a:off x="5292080" y="3140968"/>
            <a:ext cx="3384376" cy="34419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4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 гражданин страны Великой</a:t>
            </a:r>
            <a:endParaRPr lang="ru-RU" dirty="0"/>
          </a:p>
        </p:txBody>
      </p:sp>
      <p:pic>
        <p:nvPicPr>
          <p:cNvPr id="3" name="Рисунок 2" descr="image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700808"/>
            <a:ext cx="6547173" cy="4392488"/>
          </a:xfrm>
          <a:prstGeom prst="rect">
            <a:avLst/>
          </a:prstGeom>
        </p:spPr>
      </p:pic>
    </p:spTree>
  </p:cSld>
  <p:clrMapOvr>
    <a:masterClrMapping/>
  </p:clrMapOvr>
  <p:transition advClick="0" advTm="19000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</a:rPr>
              <a:t>Контрадмирал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b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</a:rPr>
              <a:t>Федорин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 Виталий Михайлович </a:t>
            </a: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5" descr="K:\Федорин НАз В. П\федорин в.м. фото\федорин В.М.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1762" t="18656" r="58031" b="41710"/>
          <a:stretch>
            <a:fillRect/>
          </a:stretch>
        </p:blipFill>
        <p:spPr bwMode="auto">
          <a:xfrm>
            <a:off x="683568" y="1988840"/>
            <a:ext cx="3312368" cy="42371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338" name="Picture 2" descr="C:\Documents and Settings\Admin\Рабочий стол\Такуш\ученик года\ученик года 2016\20160114_1315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348880"/>
            <a:ext cx="4407457" cy="3168352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Click="0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Ракетная стрельба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dirty="0" smtClean="0"/>
              <a:t>с  « Макушки Мира».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7" descr="http://korabley.net/_nw/0/s24915969.jpg">
            <a:hlinkClick r:id="rId2" tgtFrame="&quot;_blank&quot;" tooltip="&quot;Нажмите, для просмотра в полном размере...&quot;"/>
          </p:cNvPr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179512" y="1916832"/>
            <a:ext cx="3888432" cy="43924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K:\Федорин НАз В. П\Федорин В. М\Акула\подводная лодка акул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932040" y="1988841"/>
            <a:ext cx="3816424" cy="4320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486</TotalTime>
  <Words>167</Words>
  <Application>Microsoft Office PowerPoint</Application>
  <PresentationFormat>Экран (4:3)</PresentationFormat>
  <Paragraphs>42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МБОУ «Дачная средняя  общеобразовательная школа»</vt:lpstr>
      <vt:lpstr>  Бегунова Вера,  ученица 11 класса МБОУ «Дачная СОШ» </vt:lpstr>
      <vt:lpstr>День знаний</vt:lpstr>
      <vt:lpstr>Защита Отечества – почётная обязанность гражданина России</vt:lpstr>
      <vt:lpstr>Конституция России </vt:lpstr>
      <vt:lpstr>Почетный караул у Знамени Победы</vt:lpstr>
      <vt:lpstr>Я гражданин страны Великой</vt:lpstr>
      <vt:lpstr>Контрадмирал  Федорин Виталий Михайлович </vt:lpstr>
      <vt:lpstr>Ракетная стрельба с  « Макушки Мира». </vt:lpstr>
      <vt:lpstr>АКАДЕМИК РОССИЙСКОЙ ГЛУБИНКИ Каблов Евгений Николаевич  </vt:lpstr>
      <vt:lpstr>Директор ВИАМ Каблов Евгений Николаевич</vt:lpstr>
      <vt:lpstr>Наши самолеты сражаются с ИГИЛ</vt:lpstr>
      <vt:lpstr>Россия  от Калининграда  до огненных Курил</vt:lpstr>
      <vt:lpstr>Сохранить красу земную! Должен я, и должен ты!</vt:lpstr>
      <vt:lpstr>Посадка саженцев сосны</vt:lpstr>
      <vt:lpstr>Зелёная весна - 2015</vt:lpstr>
      <vt:lpstr>Презентация PowerPoint</vt:lpstr>
      <vt:lpstr>Уход за родником</vt:lpstr>
      <vt:lpstr>Сохраним Россию!</vt:lpstr>
      <vt:lpstr>Метель</vt:lpstr>
      <vt:lpstr>Помощь ветеранам войны и труда    в уборке снега</vt:lpstr>
      <vt:lpstr>С маленькой капельки берут начало большие реки</vt:lpstr>
      <vt:lpstr>Уборка парка</vt:lpstr>
      <vt:lpstr>Мы любим трудиться</vt:lpstr>
      <vt:lpstr>Бегунова Вера в составе команды «Удачница» на чемпионате Мордовии по мини-футболу </vt:lpstr>
      <vt:lpstr>Путеводная звезда</vt:lpstr>
      <vt:lpstr>Пенье птичье</vt:lpstr>
      <vt:lpstr>Ведь в малом кроется Величие</vt:lpstr>
      <vt:lpstr>Беречь Россию – я готов!</vt:lpstr>
      <vt:lpstr>Сохранить поселок Дачный – я готов!</vt:lpstr>
      <vt:lpstr>Людей сердечно уважать,  радушно в гости приглашать</vt:lpstr>
      <vt:lpstr>Я – гражданин России</vt:lpstr>
      <vt:lpstr>Берегите Россию !</vt:lpstr>
      <vt:lpstr>Презентация PowerPoint</vt:lpstr>
      <vt:lpstr>Жизнь прекрасна!</vt:lpstr>
      <vt:lpstr>Презентация PowerPoint</vt:lpstr>
      <vt:lpstr>Берегите Россию!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«Дачная средняя  общеобразовательная школа»</dc:title>
  <cp:lastModifiedBy>SSS</cp:lastModifiedBy>
  <cp:revision>154</cp:revision>
  <dcterms:modified xsi:type="dcterms:W3CDTF">2016-01-28T10:09:50Z</dcterms:modified>
</cp:coreProperties>
</file>